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21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58" r:id="rId8"/>
    <p:sldId id="259" r:id="rId9"/>
    <p:sldId id="266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5"/>
  </p:normalViewPr>
  <p:slideViewPr>
    <p:cSldViewPr snapToGrid="0" snapToObjects="1">
      <p:cViewPr varScale="1">
        <p:scale>
          <a:sx n="116" d="100"/>
          <a:sy n="116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png>
</file>

<file path=ppt/media/image3.jpe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05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6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57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992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519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204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9919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6467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37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43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61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663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44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567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07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54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02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133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2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  <p:sldLayoutId id="2147483933" r:id="rId12"/>
    <p:sldLayoutId id="2147483934" r:id="rId13"/>
    <p:sldLayoutId id="2147483935" r:id="rId14"/>
    <p:sldLayoutId id="2147483936" r:id="rId15"/>
    <p:sldLayoutId id="2147483937" r:id="rId16"/>
    <p:sldLayoutId id="214748393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88D5DFD-FA42-4EB0-B24E-4180C0CC5A0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1AFE3462-2123-2F45-85DB-625C30F786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t="11228" b="13750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056DF-7985-4692-968A-466E9E6AF76A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C9BFA41-383A-1A4D-9538-0E5870966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814650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GUITARDUINO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91C0605-74A6-F240-A398-03CF979C6D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142984"/>
            <a:ext cx="6857999" cy="1412083"/>
          </a:xfrm>
        </p:spPr>
        <p:txBody>
          <a:bodyPr>
            <a:noAutofit/>
          </a:bodyPr>
          <a:lstStyle/>
          <a:p>
            <a:pPr algn="ctr">
              <a:lnSpc>
                <a:spcPct val="110000"/>
              </a:lnSpc>
            </a:pPr>
            <a:r>
              <a:rPr lang="fr-FR" sz="1600" dirty="0"/>
              <a:t>Objets Communicants et Internet des Objets, 5A MOC1</a:t>
            </a:r>
          </a:p>
          <a:p>
            <a:pPr algn="ctr">
              <a:lnSpc>
                <a:spcPct val="110000"/>
              </a:lnSpc>
            </a:pPr>
            <a:r>
              <a:rPr lang="fr-FR" sz="1600" dirty="0"/>
              <a:t>Dylan </a:t>
            </a:r>
            <a:r>
              <a:rPr lang="fr-FR" sz="1600" dirty="0" err="1"/>
              <a:t>absIl</a:t>
            </a:r>
            <a:endParaRPr lang="fr-FR" sz="1600" dirty="0"/>
          </a:p>
          <a:p>
            <a:pPr algn="ctr">
              <a:lnSpc>
                <a:spcPct val="110000"/>
              </a:lnSpc>
            </a:pPr>
            <a:r>
              <a:rPr lang="fr-FR" sz="1600" dirty="0" err="1"/>
              <a:t>Flavian</a:t>
            </a:r>
            <a:r>
              <a:rPr lang="fr-FR" sz="1600" dirty="0"/>
              <a:t> mary</a:t>
            </a:r>
          </a:p>
          <a:p>
            <a:pPr algn="ctr">
              <a:lnSpc>
                <a:spcPct val="110000"/>
              </a:lnSpc>
            </a:pPr>
            <a:r>
              <a:rPr lang="fr-FR" sz="1600" dirty="0"/>
              <a:t>Deprez </a:t>
            </a:r>
            <a:r>
              <a:rPr lang="fr-FR" sz="1600" dirty="0" err="1"/>
              <a:t>remi</a:t>
            </a:r>
            <a:endParaRPr lang="fr-FR" sz="1600" dirty="0"/>
          </a:p>
          <a:p>
            <a:pPr algn="ctr">
              <a:lnSpc>
                <a:spcPct val="110000"/>
              </a:lnSpc>
            </a:pP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115417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324F38-F90F-7943-BE7C-7A193A762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Conclusion et </a:t>
            </a:r>
            <a:r>
              <a:rPr lang="fr-FR" dirty="0" err="1"/>
              <a:t>demo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02282F-B890-8742-AE32-D2E14259D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https://</a:t>
            </a:r>
            <a:r>
              <a:rPr lang="fr-FR" dirty="0" err="1"/>
              <a:t>github.com</a:t>
            </a:r>
            <a:r>
              <a:rPr lang="fr-FR" dirty="0"/>
              <a:t>/</a:t>
            </a:r>
            <a:r>
              <a:rPr lang="fr-FR" dirty="0" err="1"/>
              <a:t>DylanAbsil</a:t>
            </a:r>
            <a:r>
              <a:rPr lang="fr-FR" dirty="0"/>
              <a:t>/</a:t>
            </a:r>
            <a:r>
              <a:rPr lang="fr-FR" dirty="0" err="1"/>
              <a:t>GuitarDuino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5268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EDA90D89-770A-4C09-978C-9E38FE15649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5">
            <a:extLst>
              <a:ext uri="{FF2B5EF4-FFF2-40B4-BE49-F238E27FC236}">
                <a16:creationId xmlns:a16="http://schemas.microsoft.com/office/drawing/2014/main" id="{A3B344D7-1AE2-4947-876E-2A526745006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D6633E5C-867B-4E17-9151-FF0FDB122BC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2D5EDC2E-587B-4E85-8185-D99B438AB5F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996B1479-D8B0-4D98-B382-877F9A3AE6B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Rectangle 8">
              <a:extLst>
                <a:ext uri="{FF2B5EF4-FFF2-40B4-BE49-F238E27FC236}">
                  <a16:creationId xmlns:a16="http://schemas.microsoft.com/office/drawing/2014/main" id="{3B7BA112-C364-4D4C-97F9-A1DC76F1E51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B9D9B13-8F5D-41E6-93D6-CDFEB34AB2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B5720BDB-EA73-4DE9-8A10-11DA3A1AC1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F1D2313E-4168-41D0-A5B5-2187D1B333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0F1B19F3-A09E-4891-8916-D5F8B0B2A17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4D61F564-BB90-4A5C-829A-4F984FD6CD9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3803B77E-8C29-4857-B5C1-B89B01F46E0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96F39B0-FB50-4957-8F85-2E2CCF6D7E8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A54B5837-452A-4FC3-A8C8-E275AA9292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FDE2A683-C13C-4A7F-935C-4C5279BF503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30C5773F-6573-4E1F-B3DC-BB2B01D88D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E280F9F5-EF46-41DF-B672-013B025B96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5876ADD8-345E-4A8D-81CB-0D5C3F76F8B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8D2F7216-B310-4AB4-9948-2CF747F77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D113E940-FD31-4B25-B33F-5B213CC7588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D6211283-9342-40E7-88F7-14A9028450A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B0118661-823B-4754-B0E3-52ACCB8DF84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63B289D-A43D-47C8-AA8E-40C86C6084A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D5A2D8F7-A5A4-4B2E-89AE-F99CC5B057A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847785C-2F02-4845-9257-9DE5E6EDA05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B83A129-3D7E-44D8-8C6C-9DE73E129B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7E1A9847-AC3D-4B5D-A29A-A93B0C6ABA8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2450F521-5F68-4148-9905-6232B08F89B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8C6F916A-08CA-4F4C-BDBA-0F63A621FE6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D68FB199-D330-4EF4-94F5-1C07371E87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Rectangle 33">
              <a:extLst>
                <a:ext uri="{FF2B5EF4-FFF2-40B4-BE49-F238E27FC236}">
                  <a16:creationId xmlns:a16="http://schemas.microsoft.com/office/drawing/2014/main" id="{3B67568D-CC47-4BBA-A084-154AEAA8256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C9C25D1A-5E1E-4B22-B8D3-B0F5263921F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4D8DB054-D1D3-4C30-B62E-7F2C6A81253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9EB76371-2F16-4BA0-994C-2575FD9336B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2B61AF6D-2A6D-4C90-BCCA-CD97F7246FD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B35F6DFD-5D34-4BE6-8B2A-0D6CDCE28B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BCB0EEDB-7826-499E-BB87-6D0DD545F0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F16B5CE0-3198-436D-888B-A01A983844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B550414A-8DF0-4572-A382-B88DBE0B45E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AFB98517-BD8F-45DD-A2BA-52FD61A48A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78C67202-AF18-4690-8000-4C12C4042C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AD51A156-6972-43DA-BF32-CA187641B3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45">
              <a:extLst>
                <a:ext uri="{FF2B5EF4-FFF2-40B4-BE49-F238E27FC236}">
                  <a16:creationId xmlns:a16="http://schemas.microsoft.com/office/drawing/2014/main" id="{B5CE61CC-EBDF-4355-A6C3-D44E62D7849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ACB1B7F1-FBEF-48FA-97A7-9FAE7708E9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4851370A-7D0E-4B9F-BA8B-B1966748FBB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B882F537-DDEB-49AE-BF36-6380A45F03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A53D3CF4-BFB0-4D0B-8471-26ACAFE0A5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13BC2FA8-8256-44BD-9A62-0EE83D6476C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90A9C5D2-72E3-4B31-A271-57A883ADC4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2A5948D4-F239-4BEA-8E38-76F358E3EE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7384B304-194D-400B-B568-5E6DEA885A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B680594F-341A-4C19-BF7F-F6D76386A86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4EA6807C-3B8A-43FE-BA1B-8D6D3851FF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BA316439-CB72-49C9-BE80-934799D838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6BC7FE05-950C-4A73-B6A9-282B142C79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81C014C7-E085-4923-B533-732801FC24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3" name="Round Diagonal Corner Rectangle 6">
            <a:extLst>
              <a:ext uri="{FF2B5EF4-FFF2-40B4-BE49-F238E27FC236}">
                <a16:creationId xmlns:a16="http://schemas.microsoft.com/office/drawing/2014/main" id="{E514B1EB-1EB9-4A85-9C31-C41C1A7CE7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FE2B44B-7FF1-7543-BBE1-E698C3DFBD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0539" y="1136606"/>
            <a:ext cx="4577297" cy="4577297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84C8D8E-1ADB-E347-B1FB-32759A4B9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/>
              <a:t>Schema</a:t>
            </a:r>
          </a:p>
        </p:txBody>
      </p:sp>
    </p:spTree>
    <p:extLst>
      <p:ext uri="{BB962C8B-B14F-4D97-AF65-F5344CB8AC3E}">
        <p14:creationId xmlns:p14="http://schemas.microsoft.com/office/powerpoint/2010/main" val="3787200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F21A37DB-EDD2-4025-A254-7FE5E4C7AE2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788D5DFD-FA42-4EB0-B24E-4180C0CC5A0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2" name="Rectangle 131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766A6B08-7E00-C940-9EA6-4ED51CBE55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l="29321" r="28479"/>
          <a:stretch/>
        </p:blipFill>
        <p:spPr>
          <a:xfrm rot="5400000">
            <a:off x="2668805" y="-2665194"/>
            <a:ext cx="6858000" cy="12188389"/>
          </a:xfrm>
          <a:prstGeom prst="rect">
            <a:avLst/>
          </a:prstGeom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D44056DF-7985-4692-968A-466E9E6AF76A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6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8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6B6D540F-1E2F-416F-819F-D8216BC8F33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D9BF06B-416E-CC4F-9F53-888199880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Fonctionnalités</a:t>
            </a:r>
          </a:p>
        </p:txBody>
      </p:sp>
    </p:spTree>
    <p:extLst>
      <p:ext uri="{BB962C8B-B14F-4D97-AF65-F5344CB8AC3E}">
        <p14:creationId xmlns:p14="http://schemas.microsoft.com/office/powerpoint/2010/main" val="2370498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2">
            <a:extLst>
              <a:ext uri="{FF2B5EF4-FFF2-40B4-BE49-F238E27FC236}">
                <a16:creationId xmlns:a16="http://schemas.microsoft.com/office/drawing/2014/main" id="{E0E0BAE6-61BC-48DD-83A9-915CEF79F68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1" name="Group 17">
            <a:extLst>
              <a:ext uri="{FF2B5EF4-FFF2-40B4-BE49-F238E27FC236}">
                <a16:creationId xmlns:a16="http://schemas.microsoft.com/office/drawing/2014/main" id="{5069155D-9E80-4D85-9A44-542AB74C51EA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5B5523D-762B-47C9-9921-5BC7FBE4D76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958B4F3-7E79-4F01-9D12-494D0C6D0C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3563CFB2-C38C-439F-B134-74168933768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Rectangle 8">
              <a:extLst>
                <a:ext uri="{FF2B5EF4-FFF2-40B4-BE49-F238E27FC236}">
                  <a16:creationId xmlns:a16="http://schemas.microsoft.com/office/drawing/2014/main" id="{D8F5ACB7-A88D-4938-B3ED-5FE13056EDC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F4080F2-1A28-479C-BFF7-1E172852FDC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9E082C-3B84-4F20-8DAA-5CEADCFA019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B4BCAF-E1AA-46CF-94F0-5ACEF55AE48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70C971D-7A6A-4EC0-8146-1C18444F155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5E44EB81-ABEE-418C-B0CA-EF908DE0F69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8DE2C26A-A53A-4911-9B99-BE92C77059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0768D3A-C971-4CE6-AC3D-9C419840C7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6570AA83-8CF4-4111-8546-4420B384C1C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175BB19-2374-4442-AA30-27524D53A3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C80D9990-AC3E-4030-AE28-052926AF0F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AA6BBAF2-8F6F-4461-B77D-5ED11A60C5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8E16FD7D-113C-4400-82FB-A13DAB2C3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0F281CFB-6364-46DE-BA59-CF9C738E42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8FEAF348-D3DF-40F9-AF77-B9EB6D4ACC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64270DEE-C07D-4D37-A793-98F70A50957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B355FCF6-64A6-4407-83A1-179EBDCE070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834AD15B-3538-4A13-9BE1-220973274A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D88CFD3E-6231-4567-A7C5-0E63F0FA72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1493DFEE-835F-4915-BCCD-0322D055B34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0941DC7A-8683-4C59-9422-9E8E11238C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942241FF-C159-45AD-B3E1-F03600F5AC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B1A4D993-F658-4565-850E-741DC884F23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55ED0935-6FF4-4055-A125-0FF53F8AC95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E75BC703-7FB4-4E26-BDA3-AEBA9E55266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Rectangle 33">
              <a:extLst>
                <a:ext uri="{FF2B5EF4-FFF2-40B4-BE49-F238E27FC236}">
                  <a16:creationId xmlns:a16="http://schemas.microsoft.com/office/drawing/2014/main" id="{01EB57E5-0165-40F5-90DF-DC98BE12450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34FD29D4-BA63-420B-AC32-C22A640F7AA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D1F98D34-B37F-4B70-AC94-01B56160594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67E6F211-903A-40CE-97E0-7C0B4637AAC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18D95FF0-4919-4D50-A436-E97BBF77F3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4F5EE4FF-8336-4813-9A84-1FDA99E876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6D3E0498-DA84-41EE-9EB3-C2F2AB4B60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47A7B653-31F7-4A90-932B-FF33F8958F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AE8B0A67-84C5-42EE-A5EA-B33F958C85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A5FA0D02-849A-4BB2-BF14-07A1C3DA9F3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4366442A-7D19-4CDB-994A-7CC7942851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5C3A85CC-754E-4306-A32E-465CB4FB53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Rectangle 45">
              <a:extLst>
                <a:ext uri="{FF2B5EF4-FFF2-40B4-BE49-F238E27FC236}">
                  <a16:creationId xmlns:a16="http://schemas.microsoft.com/office/drawing/2014/main" id="{8F4DECA5-208B-442F-B92A-FB396FE6E40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921A5446-F3FE-4DFC-97BD-D894BE9CD8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359662DD-5D07-4E81-A1E0-44EDDD5C1D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D61FD059-BCA5-4BE6-BAFF-74DF06D39B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D254C02A-BE95-483A-B211-1928D0C27F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0">
              <a:extLst>
                <a:ext uri="{FF2B5EF4-FFF2-40B4-BE49-F238E27FC236}">
                  <a16:creationId xmlns:a16="http://schemas.microsoft.com/office/drawing/2014/main" id="{DED39F1E-8F80-423F-8C0C-05B7EC45599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58DCB528-E4D5-4FD3-8C09-9BE71EDB4A4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2">
              <a:extLst>
                <a:ext uri="{FF2B5EF4-FFF2-40B4-BE49-F238E27FC236}">
                  <a16:creationId xmlns:a16="http://schemas.microsoft.com/office/drawing/2014/main" id="{437FCCE3-F72A-4DE5-9A73-A79B43ED8A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3">
              <a:extLst>
                <a:ext uri="{FF2B5EF4-FFF2-40B4-BE49-F238E27FC236}">
                  <a16:creationId xmlns:a16="http://schemas.microsoft.com/office/drawing/2014/main" id="{F9F78E9E-503B-467C-8D96-7876FF1558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4">
              <a:extLst>
                <a:ext uri="{FF2B5EF4-FFF2-40B4-BE49-F238E27FC236}">
                  <a16:creationId xmlns:a16="http://schemas.microsoft.com/office/drawing/2014/main" id="{AF0E6A7D-19FF-4ACE-912F-6903719B60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5">
              <a:extLst>
                <a:ext uri="{FF2B5EF4-FFF2-40B4-BE49-F238E27FC236}">
                  <a16:creationId xmlns:a16="http://schemas.microsoft.com/office/drawing/2014/main" id="{B46A2E87-9ABD-41DA-B1E5-669E9F928DF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6">
              <a:extLst>
                <a:ext uri="{FF2B5EF4-FFF2-40B4-BE49-F238E27FC236}">
                  <a16:creationId xmlns:a16="http://schemas.microsoft.com/office/drawing/2014/main" id="{80B5641D-02C7-41F2-A790-2359D6BA03B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7">
              <a:extLst>
                <a:ext uri="{FF2B5EF4-FFF2-40B4-BE49-F238E27FC236}">
                  <a16:creationId xmlns:a16="http://schemas.microsoft.com/office/drawing/2014/main" id="{46C31AF0-4E60-4AE6-97F5-F92E5685EB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8">
              <a:extLst>
                <a:ext uri="{FF2B5EF4-FFF2-40B4-BE49-F238E27FC236}">
                  <a16:creationId xmlns:a16="http://schemas.microsoft.com/office/drawing/2014/main" id="{454F2E56-1817-40E7-9D87-7412669522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12" name="Round Diagonal Corner Rectangle 6">
            <a:extLst>
              <a:ext uri="{FF2B5EF4-FFF2-40B4-BE49-F238E27FC236}">
                <a16:creationId xmlns:a16="http://schemas.microsoft.com/office/drawing/2014/main" id="{74C24A7F-C8CA-4A8D-BF5F-532EE0A1498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AFD346C-6A7B-4549-9C48-2049C44414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59" r="17424" b="-1"/>
          <a:stretch/>
        </p:blipFill>
        <p:spPr>
          <a:xfrm rot="5400000">
            <a:off x="1154377" y="784130"/>
            <a:ext cx="2975493" cy="331021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2E68AF1-00B3-A046-9EDA-4484BCCC08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504" r="18274" b="2"/>
          <a:stretch/>
        </p:blipFill>
        <p:spPr>
          <a:xfrm rot="5400000">
            <a:off x="8092685" y="779367"/>
            <a:ext cx="2975493" cy="331974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914D938-3310-224E-944C-FBB066919D7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502" r="19277" b="2"/>
          <a:stretch/>
        </p:blipFill>
        <p:spPr>
          <a:xfrm rot="5400000">
            <a:off x="4621150" y="779367"/>
            <a:ext cx="2975493" cy="331974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280A25C-F548-5341-AD9C-24B1B16B2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Ecrans</a:t>
            </a:r>
          </a:p>
        </p:txBody>
      </p:sp>
    </p:spTree>
    <p:extLst>
      <p:ext uri="{BB962C8B-B14F-4D97-AF65-F5344CB8AC3E}">
        <p14:creationId xmlns:p14="http://schemas.microsoft.com/office/powerpoint/2010/main" val="805414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21A37DB-EDD2-4025-A254-7FE5E4C7AE2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8" name="Round Diagonal Corner Rectangle 6">
            <a:extLst>
              <a:ext uri="{FF2B5EF4-FFF2-40B4-BE49-F238E27FC236}">
                <a16:creationId xmlns:a16="http://schemas.microsoft.com/office/drawing/2014/main" id="{B909F359-AF5D-4E1F-9773-67B14ECE30A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C21B882-7E1C-DF45-93B9-6D8926354F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30" r="4013"/>
          <a:stretch/>
        </p:blipFill>
        <p:spPr>
          <a:xfrm rot="5400000">
            <a:off x="6450539" y="1107463"/>
            <a:ext cx="4577297" cy="4635583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6DACCE2-34CE-7C4B-9655-F7AAC5695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Boutons</a:t>
            </a:r>
          </a:p>
        </p:txBody>
      </p:sp>
    </p:spTree>
    <p:extLst>
      <p:ext uri="{BB962C8B-B14F-4D97-AF65-F5344CB8AC3E}">
        <p14:creationId xmlns:p14="http://schemas.microsoft.com/office/powerpoint/2010/main" val="325820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402B36-D728-B84E-AF51-20206992A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fr-FR"/>
              <a:t>Mac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B2D066A-8C49-9845-B444-2E0CEE163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727200"/>
            <a:ext cx="99568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313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EA5EDD-74DE-CA4A-AC60-1088CB770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Description d’architecture logiciel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E8F2D2-7FDE-944B-A535-13A03A5E4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2200" dirty="0"/>
              <a:t>Architecture </a:t>
            </a:r>
            <a:r>
              <a:rPr lang="fr-FR" sz="2200" dirty="0" err="1"/>
              <a:t>Arduino</a:t>
            </a:r>
            <a:r>
              <a:rPr lang="fr-FR" sz="2200" dirty="0"/>
              <a:t> 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fr-FR" sz="2200" dirty="0"/>
              <a:t>Classes C++;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fr-FR" sz="2200" dirty="0"/>
              <a:t>Librairies </a:t>
            </a:r>
            <a:r>
              <a:rPr lang="fr-FR" dirty="0" err="1"/>
              <a:t>rgb_lcd</a:t>
            </a:r>
            <a:endParaRPr lang="fr-FR" sz="2200" dirty="0"/>
          </a:p>
          <a:p>
            <a:pPr>
              <a:lnSpc>
                <a:spcPct val="110000"/>
              </a:lnSpc>
            </a:pPr>
            <a:r>
              <a:rPr lang="fr-FR" sz="2200" dirty="0"/>
              <a:t>Architecture Swift 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fr-FR" sz="2200" dirty="0"/>
              <a:t>Classes </a:t>
            </a:r>
            <a:r>
              <a:rPr lang="fr-FR" sz="2200" dirty="0" err="1"/>
              <a:t>swift</a:t>
            </a:r>
            <a:r>
              <a:rPr lang="fr-FR" sz="2200" dirty="0"/>
              <a:t>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fr-FR" sz="2200" dirty="0"/>
              <a:t>Librairies </a:t>
            </a:r>
            <a:r>
              <a:rPr lang="fr-FR" dirty="0" err="1"/>
              <a:t>AudioKit</a:t>
            </a:r>
            <a:r>
              <a:rPr lang="fr-FR" dirty="0"/>
              <a:t>, </a:t>
            </a:r>
            <a:r>
              <a:rPr lang="fr-FR" dirty="0" err="1"/>
              <a:t>ORSSerial</a:t>
            </a:r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1576538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E9ED1-1C6E-BC41-BE04-1238884C3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Problèmes rencontrés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A92F5E-89C9-484F-85E5-DD93728D8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Décalage du son</a:t>
            </a:r>
          </a:p>
          <a:p>
            <a:r>
              <a:rPr lang="fr-FR" dirty="0"/>
              <a:t>Caractères custom écran LCD</a:t>
            </a:r>
          </a:p>
          <a:p>
            <a:r>
              <a:rPr lang="fr-FR" dirty="0"/>
              <a:t>Communication port série Mac </a:t>
            </a:r>
            <a:r>
              <a:rPr lang="fr-FR" dirty="0">
                <a:sym typeface="Wingdings" pitchFamily="2" charset="2"/>
              </a:rPr>
              <a:t> </a:t>
            </a:r>
            <a:r>
              <a:rPr lang="fr-FR" dirty="0" err="1">
                <a:sym typeface="Wingdings" pitchFamily="2" charset="2"/>
              </a:rPr>
              <a:t>Arduino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55871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E9ED1-1C6E-BC41-BE04-1238884C3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Améliorations possibles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A92F5E-89C9-484F-85E5-DD93728D8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Pouvoir restart le jeu</a:t>
            </a:r>
          </a:p>
          <a:p>
            <a:r>
              <a:rPr lang="fr-FR" dirty="0"/>
              <a:t>Pouvoir se reconnecter à l’</a:t>
            </a:r>
            <a:r>
              <a:rPr lang="fr-FR" dirty="0" err="1"/>
              <a:t>Arduino</a:t>
            </a:r>
            <a:r>
              <a:rPr lang="fr-FR" dirty="0"/>
              <a:t> tout seul (pour la partie </a:t>
            </a:r>
            <a:r>
              <a:rPr lang="fr-FR" dirty="0" err="1"/>
              <a:t>swift</a:t>
            </a:r>
            <a:r>
              <a:rPr lang="fr-FR" dirty="0"/>
              <a:t>)</a:t>
            </a:r>
          </a:p>
          <a:p>
            <a:r>
              <a:rPr lang="fr-FR" dirty="0"/>
              <a:t>Création d’un boitier pour les boutons (ou création d’une guitare)</a:t>
            </a:r>
          </a:p>
        </p:txBody>
      </p:sp>
    </p:spTree>
    <p:extLst>
      <p:ext uri="{BB962C8B-B14F-4D97-AF65-F5344CB8AC3E}">
        <p14:creationId xmlns:p14="http://schemas.microsoft.com/office/powerpoint/2010/main" val="27059497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{FB54CAB7-52CB-B84F-8558-2973E68966D9}tf10001122</Template>
  <TotalTime>262</TotalTime>
  <Words>102</Words>
  <Application>Microsoft Macintosh PowerPoint</Application>
  <PresentationFormat>Grand écran</PresentationFormat>
  <Paragraphs>27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Trebuchet MS</vt:lpstr>
      <vt:lpstr>Tw Cen MT</vt:lpstr>
      <vt:lpstr>Wingdings</vt:lpstr>
      <vt:lpstr>Circuit</vt:lpstr>
      <vt:lpstr>GUITARDUINO</vt:lpstr>
      <vt:lpstr>Schema</vt:lpstr>
      <vt:lpstr>Fonctionnalités</vt:lpstr>
      <vt:lpstr>Ecrans</vt:lpstr>
      <vt:lpstr>Boutons</vt:lpstr>
      <vt:lpstr>Mac</vt:lpstr>
      <vt:lpstr>Description d’architecture logiciel</vt:lpstr>
      <vt:lpstr>Problèmes rencontrés</vt:lpstr>
      <vt:lpstr>Améliorations possibles</vt:lpstr>
      <vt:lpstr>Conclusion et demo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GUITARDUINO</dc:title>
  <dc:creator>Deprez Remi</dc:creator>
  <cp:lastModifiedBy>Dylan ABSIL</cp:lastModifiedBy>
  <cp:revision>10</cp:revision>
  <dcterms:created xsi:type="dcterms:W3CDTF">2018-03-30T08:07:57Z</dcterms:created>
  <dcterms:modified xsi:type="dcterms:W3CDTF">2018-03-30T12:40:07Z</dcterms:modified>
</cp:coreProperties>
</file>

<file path=docProps/thumbnail.jpeg>
</file>